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62" r:id="rId4"/>
    <p:sldId id="264" r:id="rId5"/>
    <p:sldId id="265" r:id="rId6"/>
    <p:sldId id="258" r:id="rId7"/>
    <p:sldId id="261" r:id="rId8"/>
    <p:sldId id="260" r:id="rId9"/>
    <p:sldId id="272" r:id="rId10"/>
    <p:sldId id="259" r:id="rId11"/>
    <p:sldId id="271" r:id="rId12"/>
    <p:sldId id="267" r:id="rId13"/>
    <p:sldId id="263" r:id="rId14"/>
    <p:sldId id="266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2552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8921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6015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8572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7692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8417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3686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4835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3614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4928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6254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2874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745766"/>
          </a:xfrm>
        </p:spPr>
        <p:txBody>
          <a:bodyPr>
            <a:normAutofit fontScale="90000"/>
          </a:bodyPr>
          <a:lstStyle/>
          <a:p>
            <a:r>
              <a:rPr lang="en-C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Space Salvation</a:t>
            </a:r>
            <a:endParaRPr lang="en-C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0412" y="2231923"/>
            <a:ext cx="7167717" cy="3873909"/>
          </a:xfrm>
        </p:spPr>
        <p:txBody>
          <a:bodyPr/>
          <a:lstStyle/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284" y="1868129"/>
            <a:ext cx="4510548" cy="451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3363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229800"/>
            <a:ext cx="3932237" cy="827599"/>
          </a:xfrm>
        </p:spPr>
        <p:txBody>
          <a:bodyPr>
            <a:noAutofit/>
          </a:bodyPr>
          <a:lstStyle/>
          <a:p>
            <a:pPr algn="ctr"/>
            <a:r>
              <a:rPr lang="en-CA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DEATH page</a:t>
            </a:r>
            <a:endParaRPr lang="en-C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229801"/>
            <a:ext cx="6172200" cy="4388873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744147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229800"/>
            <a:ext cx="3932237" cy="827599"/>
          </a:xfrm>
        </p:spPr>
        <p:txBody>
          <a:bodyPr>
            <a:noAutofit/>
          </a:bodyPr>
          <a:lstStyle/>
          <a:p>
            <a:pPr algn="ctr"/>
            <a:r>
              <a:rPr lang="en-CA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WIN page</a:t>
            </a:r>
            <a:endParaRPr lang="en-C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 dirty="0" smtClean="0"/>
          </a:p>
          <a:p>
            <a:endParaRPr lang="en-CA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220271"/>
            <a:ext cx="6172200" cy="440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9890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Complexity adjustments</a:t>
            </a:r>
            <a:endParaRPr lang="en-C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214880" y="1834319"/>
            <a:ext cx="2433111" cy="4342643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661111" y="1825625"/>
            <a:ext cx="220377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672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    </a:t>
            </a:r>
            <a:r>
              <a:rPr lang="en-CA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Discoveries</a:t>
            </a:r>
            <a:r>
              <a:rPr lang="en-CA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  	   </a:t>
            </a:r>
            <a:r>
              <a:rPr lang="en-CA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dirty="0" smtClean="0"/>
              <a:t>Work on the levels of objects </a:t>
            </a:r>
            <a:endParaRPr lang="en-CA" dirty="0"/>
          </a:p>
          <a:p>
            <a:endParaRPr lang="en-CA" dirty="0" smtClean="0"/>
          </a:p>
          <a:p>
            <a:r>
              <a:rPr lang="en-CA" dirty="0" smtClean="0"/>
              <a:t>Work on the levels of entire components</a:t>
            </a:r>
          </a:p>
          <a:p>
            <a:r>
              <a:rPr lang="en-CA" dirty="0" smtClean="0"/>
              <a:t>Building game with no coding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dirty="0" smtClean="0"/>
              <a:t>Quaternions</a:t>
            </a:r>
          </a:p>
          <a:p>
            <a:endParaRPr lang="en-CA" dirty="0"/>
          </a:p>
          <a:p>
            <a:r>
              <a:rPr lang="en-CA" dirty="0" smtClean="0"/>
              <a:t>Mouse facing</a:t>
            </a:r>
          </a:p>
          <a:p>
            <a:endParaRPr lang="en-CA" dirty="0"/>
          </a:p>
          <a:p>
            <a:r>
              <a:rPr lang="en-CA" dirty="0" smtClean="0"/>
              <a:t>Specific sound tracks control</a:t>
            </a:r>
          </a:p>
          <a:p>
            <a:endParaRPr lang="en-CA" dirty="0"/>
          </a:p>
          <a:p>
            <a:r>
              <a:rPr lang="en-CA" dirty="0" smtClean="0"/>
              <a:t>Animation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236455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347960" cy="2703195"/>
          </a:xfrm>
        </p:spPr>
        <p:txBody>
          <a:bodyPr>
            <a:normAutofit/>
          </a:bodyPr>
          <a:lstStyle/>
          <a:p>
            <a:pPr algn="ctr"/>
            <a: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How game could be modified</a:t>
            </a:r>
            <a:b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C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C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0385" y="1520395"/>
            <a:ext cx="1099312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Replace mouse control with arrows </a:t>
            </a:r>
            <a:endParaRPr lang="en-C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Adding gamepad control </a:t>
            </a: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functionality</a:t>
            </a:r>
          </a:p>
          <a:p>
            <a:endParaRPr lang="en-CA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camera following ship to extend game </a:t>
            </a: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world</a:t>
            </a:r>
          </a:p>
          <a:p>
            <a:endParaRPr lang="en-CA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Adding animated </a:t>
            </a: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  <a:p>
            <a:endParaRPr lang="en-CA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Adding blaster beams in shooting</a:t>
            </a:r>
            <a:endParaRPr lang="en-C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16620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48480" y="2702560"/>
            <a:ext cx="40318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QUESTIONS? </a:t>
            </a:r>
            <a:endParaRPr lang="en-CA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517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34080" y="2560320"/>
            <a:ext cx="56515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!</a:t>
            </a:r>
            <a:endParaRPr lang="en-CA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177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34080" y="2560320"/>
            <a:ext cx="3962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CA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07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745766"/>
          </a:xfrm>
        </p:spPr>
        <p:txBody>
          <a:bodyPr>
            <a:normAutofit fontScale="90000"/>
          </a:bodyPr>
          <a:lstStyle/>
          <a:p>
            <a:r>
              <a:rPr lang="en-C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Game Overview</a:t>
            </a:r>
            <a:endParaRPr lang="en-C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040" y="2231923"/>
            <a:ext cx="9497960" cy="3873909"/>
          </a:xfrm>
        </p:spPr>
        <p:txBody>
          <a:bodyPr/>
          <a:lstStyle/>
          <a:p>
            <a:pPr algn="l"/>
            <a:r>
              <a:rPr lang="en-CA" dirty="0" smtClean="0"/>
              <a:t>Genre</a:t>
            </a:r>
          </a:p>
          <a:p>
            <a:pPr algn="l"/>
            <a:endParaRPr lang="en-CA" dirty="0"/>
          </a:p>
          <a:p>
            <a:pPr algn="l"/>
            <a:r>
              <a:rPr lang="en-CA" dirty="0" smtClean="0"/>
              <a:t>Type</a:t>
            </a:r>
          </a:p>
          <a:p>
            <a:pPr algn="l"/>
            <a:endParaRPr lang="en-CA" dirty="0"/>
          </a:p>
          <a:p>
            <a:pPr algn="l"/>
            <a:r>
              <a:rPr lang="en-CA" dirty="0" smtClean="0"/>
              <a:t>Number of levels</a:t>
            </a:r>
          </a:p>
          <a:p>
            <a:pPr algn="l"/>
            <a:endParaRPr lang="en-CA" dirty="0"/>
          </a:p>
          <a:p>
            <a:pPr algn="l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046962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Start Menu</a:t>
            </a:r>
            <a:endParaRPr lang="en-C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3315" y="1825625"/>
            <a:ext cx="608537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3862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Controls</a:t>
            </a:r>
            <a:endParaRPr lang="en-C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CA" b="1" u="sng" dirty="0"/>
              <a:t>M</a:t>
            </a:r>
            <a:r>
              <a:rPr lang="en-CA" b="1" u="sng" dirty="0" smtClean="0"/>
              <a:t>ovements</a:t>
            </a:r>
          </a:p>
          <a:p>
            <a:r>
              <a:rPr lang="en-CA" dirty="0" smtClean="0"/>
              <a:t>Ship movement</a:t>
            </a:r>
            <a:endParaRPr lang="en-CA" dirty="0"/>
          </a:p>
          <a:p>
            <a:r>
              <a:rPr lang="en-CA" dirty="0" smtClean="0"/>
              <a:t>Speed boost</a:t>
            </a:r>
          </a:p>
          <a:p>
            <a:pPr marL="0" indent="0">
              <a:buNone/>
            </a:pPr>
            <a:endParaRPr lang="en-CA" b="1" u="sng" dirty="0" smtClean="0"/>
          </a:p>
          <a:p>
            <a:pPr marL="0" indent="0" algn="ctr">
              <a:buNone/>
            </a:pPr>
            <a:r>
              <a:rPr lang="en-CA" b="1" u="sng" dirty="0" smtClean="0"/>
              <a:t>Shooting</a:t>
            </a:r>
            <a:endParaRPr lang="en-CA" dirty="0"/>
          </a:p>
          <a:p>
            <a:r>
              <a:rPr lang="en-CA" dirty="0" smtClean="0"/>
              <a:t>Regular shooting</a:t>
            </a:r>
          </a:p>
          <a:p>
            <a:r>
              <a:rPr lang="en-CA" dirty="0" smtClean="0"/>
              <a:t>Nuclear shooting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CA" dirty="0" smtClean="0"/>
          </a:p>
          <a:p>
            <a:r>
              <a:rPr lang="en-CA" dirty="0" smtClean="0"/>
              <a:t>Mouse navigation</a:t>
            </a:r>
          </a:p>
          <a:p>
            <a:r>
              <a:rPr lang="en-CA" dirty="0" smtClean="0"/>
              <a:t>Left shift</a:t>
            </a:r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 smtClean="0"/>
          </a:p>
          <a:p>
            <a:r>
              <a:rPr lang="en-CA" dirty="0" smtClean="0"/>
              <a:t>Mouse right click / Space</a:t>
            </a:r>
          </a:p>
          <a:p>
            <a:r>
              <a:rPr lang="en-CA" dirty="0" smtClean="0"/>
              <a:t>?? Button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398698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Health, score, lives and death conditions</a:t>
            </a:r>
            <a:endParaRPr lang="en-C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CA" b="1" u="sng" dirty="0" smtClean="0"/>
              <a:t>Health</a:t>
            </a:r>
          </a:p>
          <a:p>
            <a:r>
              <a:rPr lang="en-CA" dirty="0" smtClean="0"/>
              <a:t>Initial value 100%</a:t>
            </a:r>
            <a:endParaRPr lang="en-CA" dirty="0"/>
          </a:p>
          <a:p>
            <a:r>
              <a:rPr lang="en-CA" dirty="0" smtClean="0"/>
              <a:t>Each hit </a:t>
            </a:r>
            <a:r>
              <a:rPr lang="en-CA" dirty="0" smtClean="0"/>
              <a:t>decreases </a:t>
            </a:r>
            <a:r>
              <a:rPr lang="en-CA" dirty="0" smtClean="0"/>
              <a:t>by 20%</a:t>
            </a:r>
          </a:p>
          <a:p>
            <a:r>
              <a:rPr lang="en-CA" dirty="0" smtClean="0"/>
              <a:t>Each Health kit adds 20%</a:t>
            </a:r>
          </a:p>
          <a:p>
            <a:pPr marL="0" indent="0">
              <a:buNone/>
            </a:pPr>
            <a:endParaRPr lang="en-CA" b="1" u="sng" dirty="0" smtClean="0"/>
          </a:p>
          <a:p>
            <a:pPr marL="0" indent="0" algn="ctr">
              <a:buNone/>
            </a:pPr>
            <a:r>
              <a:rPr lang="en-CA" b="1" u="sng" dirty="0" smtClean="0"/>
              <a:t>Score</a:t>
            </a:r>
            <a:endParaRPr lang="en-CA" dirty="0"/>
          </a:p>
          <a:p>
            <a:r>
              <a:rPr lang="en-CA" dirty="0" smtClean="0"/>
              <a:t>Each star adds 100 points</a:t>
            </a:r>
          </a:p>
          <a:p>
            <a:r>
              <a:rPr lang="en-CA" dirty="0" smtClean="0"/>
              <a:t>After 1000 points collected, 1 extra life granted</a:t>
            </a:r>
          </a:p>
          <a:p>
            <a:r>
              <a:rPr lang="en-CA" dirty="0" smtClean="0"/>
              <a:t>After each level completion + 200 points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CA" b="1" u="sng" dirty="0" smtClean="0"/>
              <a:t>Lives</a:t>
            </a:r>
            <a:endParaRPr lang="en-CA" dirty="0" smtClean="0"/>
          </a:p>
          <a:p>
            <a:r>
              <a:rPr lang="en-CA" dirty="0" smtClean="0"/>
              <a:t>Initial quantity 3</a:t>
            </a:r>
          </a:p>
          <a:p>
            <a:r>
              <a:rPr lang="en-CA" dirty="0" smtClean="0"/>
              <a:t>After each 10 stars collected </a:t>
            </a:r>
            <a:r>
              <a:rPr lang="en-CA" dirty="0" smtClean="0"/>
              <a:t>+ </a:t>
            </a:r>
            <a:r>
              <a:rPr lang="en-CA" dirty="0" smtClean="0"/>
              <a:t>1 </a:t>
            </a:r>
            <a:r>
              <a:rPr lang="en-CA" dirty="0" smtClean="0"/>
              <a:t>life</a:t>
            </a:r>
            <a:endParaRPr lang="en-CA" dirty="0" smtClean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 smtClean="0"/>
          </a:p>
          <a:p>
            <a:pPr marL="0" indent="0" algn="ctr">
              <a:buNone/>
            </a:pPr>
            <a:r>
              <a:rPr lang="en-CA" b="1" u="sng" dirty="0" smtClean="0"/>
              <a:t>Death</a:t>
            </a:r>
            <a:endParaRPr lang="en-CA" dirty="0" smtClean="0"/>
          </a:p>
          <a:p>
            <a:r>
              <a:rPr lang="en-CA" dirty="0" smtClean="0"/>
              <a:t>Once all lives lost</a:t>
            </a:r>
          </a:p>
          <a:p>
            <a:r>
              <a:rPr lang="en-CA" dirty="0" smtClean="0"/>
              <a:t>Once being hit with asteroid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376477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13076"/>
            <a:ext cx="3932237" cy="1270819"/>
          </a:xfrm>
        </p:spPr>
        <p:txBody>
          <a:bodyPr>
            <a:normAutofit/>
          </a:bodyPr>
          <a:lstStyle/>
          <a:p>
            <a:pPr algn="ctr"/>
            <a:r>
              <a:rPr lang="en-CA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Level 1</a:t>
            </a:r>
            <a:endParaRPr lang="en-C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148486"/>
            <a:ext cx="6172200" cy="4551503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783895"/>
            <a:ext cx="3932237" cy="4085093"/>
          </a:xfrm>
        </p:spPr>
        <p:txBody>
          <a:bodyPr/>
          <a:lstStyle/>
          <a:p>
            <a:endParaRPr lang="en-CA" dirty="0" smtClean="0"/>
          </a:p>
          <a:p>
            <a:pPr algn="ctr"/>
            <a:r>
              <a:rPr lang="en-CA" sz="20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Task: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Dodge the enemy’s bullets and shoot 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Each hit reduces Enemy’s health by ??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Collect coins to get extra points /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Collect health kits; each adds 20%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Avoid asteroids collision!</a:t>
            </a:r>
            <a:endParaRPr lang="en-CA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888630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8614" y="1071921"/>
            <a:ext cx="3932237" cy="788834"/>
          </a:xfrm>
        </p:spPr>
        <p:txBody>
          <a:bodyPr>
            <a:normAutofit/>
          </a:bodyPr>
          <a:lstStyle/>
          <a:p>
            <a:pPr algn="ctr"/>
            <a:r>
              <a:rPr lang="en-CA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Level 2</a:t>
            </a:r>
            <a:endParaRPr lang="en-C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8613" y="1860755"/>
            <a:ext cx="3932237" cy="3811588"/>
          </a:xfrm>
        </p:spPr>
        <p:txBody>
          <a:bodyPr>
            <a:normAutofit lnSpcReduction="10000"/>
          </a:bodyPr>
          <a:lstStyle/>
          <a:p>
            <a:endParaRPr lang="en-CA" dirty="0" smtClean="0"/>
          </a:p>
          <a:p>
            <a:pPr algn="ctr"/>
            <a:r>
              <a:rPr lang="en-CA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Dodge the </a:t>
            </a: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enemy’s </a:t>
            </a:r>
            <a:r>
              <a:rPr lang="en-C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bullets and shoot 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hit reduces Enemy’s health by ??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coins to get extra points /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health kits; each adds 20%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first enemy destroyed, expect second one!</a:t>
            </a:r>
            <a:endParaRPr lang="en-C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268566"/>
            <a:ext cx="6172200" cy="43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511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0486"/>
            <a:ext cx="3932237" cy="908914"/>
          </a:xfrm>
        </p:spPr>
        <p:txBody>
          <a:bodyPr>
            <a:normAutofit/>
          </a:bodyPr>
          <a:lstStyle/>
          <a:p>
            <a:pPr algn="ctr"/>
            <a:r>
              <a:rPr lang="en-CA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Level 3</a:t>
            </a:r>
            <a:endParaRPr lang="en-CA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549400"/>
            <a:ext cx="3932237" cy="4319588"/>
          </a:xfrm>
        </p:spPr>
        <p:txBody>
          <a:bodyPr>
            <a:normAutofit/>
          </a:bodyPr>
          <a:lstStyle/>
          <a:p>
            <a:endParaRPr lang="en-CA" sz="2000" dirty="0" smtClean="0"/>
          </a:p>
          <a:p>
            <a:pPr algn="ctr"/>
            <a:r>
              <a:rPr lang="en-CA" sz="2100" dirty="0" smtClean="0"/>
              <a:t>Task: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sz="2100" dirty="0" smtClean="0"/>
              <a:t>Enemies shoot simultaneously!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sz="2100" dirty="0" smtClean="0"/>
              <a:t>Dodge the enemies’ bullets and shoot back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sz="2100" dirty="0" smtClean="0"/>
              <a:t>Each hit reduces Enemy’s health by ?? %. After destroy, collect nuclear drops they </a:t>
            </a:r>
            <a:r>
              <a:rPr lang="en-CA" sz="2100" dirty="0" smtClean="0"/>
              <a:t>emitting</a:t>
            </a:r>
            <a:endParaRPr lang="en-CA" sz="21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187" y="987425"/>
            <a:ext cx="6291057" cy="487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9902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0486"/>
            <a:ext cx="3932237" cy="908914"/>
          </a:xfrm>
        </p:spPr>
        <p:txBody>
          <a:bodyPr>
            <a:normAutofit/>
          </a:bodyPr>
          <a:lstStyle/>
          <a:p>
            <a:pPr algn="ctr"/>
            <a:r>
              <a:rPr lang="en-CA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Level </a:t>
            </a:r>
            <a:r>
              <a:rPr lang="en-CA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 (cont.)</a:t>
            </a:r>
            <a:endParaRPr lang="en-CA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549400"/>
            <a:ext cx="3932237" cy="4319588"/>
          </a:xfrm>
        </p:spPr>
        <p:txBody>
          <a:bodyPr>
            <a:normAutofit/>
          </a:bodyPr>
          <a:lstStyle/>
          <a:p>
            <a:endParaRPr lang="en-CA" sz="2000" dirty="0" smtClean="0"/>
          </a:p>
          <a:p>
            <a:pPr algn="ctr"/>
            <a:r>
              <a:rPr lang="en-CA" sz="2400" dirty="0" smtClean="0"/>
              <a:t>Task:</a:t>
            </a:r>
            <a:endParaRPr lang="en-CA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 smtClean="0"/>
              <a:t>After enemies destroyed, Boss comes to the scene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 smtClean="0"/>
              <a:t>Use regular </a:t>
            </a:r>
            <a:r>
              <a:rPr lang="en-CA" sz="2000" dirty="0" smtClean="0"/>
              <a:t>bullets to reduce Boss’s health by 5% and nuclear that take off 25%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 smtClean="0"/>
              <a:t>Boss also drops nuclear bombs – collect them to shoot</a:t>
            </a:r>
            <a:endParaRPr lang="en-CA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187" y="987425"/>
            <a:ext cx="6291057" cy="48795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187" y="987425"/>
            <a:ext cx="6280150" cy="487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2717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331</Words>
  <Application>Microsoft Office PowerPoint</Application>
  <PresentationFormat>Widescreen</PresentationFormat>
  <Paragraphs>97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Office Theme</vt:lpstr>
      <vt:lpstr>Space Salvation</vt:lpstr>
      <vt:lpstr>Game Overview</vt:lpstr>
      <vt:lpstr>Start Menu</vt:lpstr>
      <vt:lpstr>Controls</vt:lpstr>
      <vt:lpstr>Health, score, lives and death conditions</vt:lpstr>
      <vt:lpstr>Level 1</vt:lpstr>
      <vt:lpstr>Level 2</vt:lpstr>
      <vt:lpstr>Level 3</vt:lpstr>
      <vt:lpstr>Level 3 (cont.)</vt:lpstr>
      <vt:lpstr> DEATH page</vt:lpstr>
      <vt:lpstr> WIN page</vt:lpstr>
      <vt:lpstr>Complexity adjustments</vt:lpstr>
      <vt:lpstr>     Discoveries         Challenges</vt:lpstr>
      <vt:lpstr>How game could be modified   </vt:lpstr>
      <vt:lpstr>PowerPoint Presentation</vt:lpstr>
      <vt:lpstr>PowerPoint Presentation</vt:lpstr>
      <vt:lpstr>PowerPoint Presentation</vt:lpstr>
    </vt:vector>
  </TitlesOfParts>
  <Company>Rogers Communications Partnership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Salvation</dc:title>
  <dc:creator>Andrei Laptev1</dc:creator>
  <cp:lastModifiedBy>Andrei Laptev1</cp:lastModifiedBy>
  <cp:revision>32</cp:revision>
  <dcterms:created xsi:type="dcterms:W3CDTF">2019-04-17T17:46:25Z</dcterms:created>
  <dcterms:modified xsi:type="dcterms:W3CDTF">2019-04-17T19:07:21Z</dcterms:modified>
</cp:coreProperties>
</file>

<file path=docProps/thumbnail.jpeg>
</file>